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strument Sans Semi Bold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Instrument Sans Medium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-330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Introducing ComediBot: Python-Powered Stand-Up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Revolutionizing comedy by generating original stand-up routines. Bridging tech and humor seamlessly.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270040" y="5285661"/>
            <a:ext cx="17145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13174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Core Concept: AI Stand-Up Comedian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Input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Topic, style, and target audience drive the humor focus.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Process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 scripts use NLP to craft jokes, stories, and punchlines.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Output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Complete stand-up routines lasting 3-5 minutes.</a:t>
            </a:r>
            <a:endParaRPr lang="en-US" sz="1750" dirty="0"/>
          </a:p>
        </p:txBody>
      </p:sp>
      <p:sp>
        <p:nvSpPr>
          <p:cNvPr id="10" name="TextBox 9"/>
          <p:cNvSpPr txBox="1"/>
          <p:nvPr/>
        </p:nvSpPr>
        <p:spPr>
          <a:xfrm>
            <a:off x="12707302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Slide 2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286"/>
            <a:ext cx="111904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 Stack: Python &amp; Comedy Algorithms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5122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129093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Natural Language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384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Tools like spaCy and NLTK analyze and understand language.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05122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973008" y="51290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619512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Advanced models like GPT-3 generate creative comedic text.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05122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415111" y="51290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Comedy Theory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619512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Algorithms apply joke structure and comedic timing principles.</a:t>
            </a:r>
            <a:endParaRPr lang="en-US" sz="1750" dirty="0"/>
          </a:p>
        </p:txBody>
      </p:sp>
      <p:sp>
        <p:nvSpPr>
          <p:cNvPr id="13" name="TextBox 12"/>
          <p:cNvSpPr txBox="1"/>
          <p:nvPr/>
        </p:nvSpPr>
        <p:spPr>
          <a:xfrm>
            <a:off x="12614787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Slide 3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Development Process: Training the Bot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3398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Large datasets of stand-up scripts and jokes fuel learning.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453533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Fine-tuning helps the AI grasp humor styles and patterns.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533668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5533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Evaluation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Human feedback refines joke quality and delivery impact.</a:t>
            </a:r>
            <a:endParaRPr lang="en-US" sz="1750" dirty="0"/>
          </a:p>
        </p:txBody>
      </p:sp>
      <p:sp>
        <p:nvSpPr>
          <p:cNvPr id="13" name="TextBox 12"/>
          <p:cNvSpPr txBox="1"/>
          <p:nvPr/>
        </p:nvSpPr>
        <p:spPr>
          <a:xfrm>
            <a:off x="12614787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Slide 4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10288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ComediBot in Action: Sample Routines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Dating Barista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Witty observational humor with relatable coffee shop tales.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098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5973008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Change Therapy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Self-deprecating jokes about embracing change and growing.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098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415111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Cats vs. Dogs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Lighthearted comedic comparison of beloved pets.</a:t>
            </a:r>
            <a:endParaRPr lang="en-US" sz="1750" dirty="0"/>
          </a:p>
        </p:txBody>
      </p:sp>
      <p:sp>
        <p:nvSpPr>
          <p:cNvPr id="13" name="TextBox 12"/>
          <p:cNvSpPr txBox="1"/>
          <p:nvPr/>
        </p:nvSpPr>
        <p:spPr>
          <a:xfrm>
            <a:off x="12614787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Slide 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7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Showcasing Python Code: Joke Generation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8781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Pun Creation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Using Python’s `random` and `re` libraries creatively.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Sentiment Analysis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Helps fine-tune jokes for tone and audience mood.</a:t>
            </a:r>
            <a:endParaRPr lang="en-US" sz="1750" dirty="0"/>
          </a:p>
        </p:txBody>
      </p:sp>
      <p:sp>
        <p:nvSpPr>
          <p:cNvPr id="12" name="TextBox 11"/>
          <p:cNvSpPr txBox="1"/>
          <p:nvPr/>
        </p:nvSpPr>
        <p:spPr>
          <a:xfrm>
            <a:off x="12614787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Slide 6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20846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Potential: Beyond Text-Based Comedy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Voice Integration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Enhancing comedy with vocal delivery and timing.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9090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Real-Time Adaptation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Audience reaction tracking via sentiment analysis.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9082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Personalized Comedy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Recommendations tailored to user preferences.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Box 14"/>
          <p:cNvSpPr txBox="1"/>
          <p:nvPr/>
        </p:nvSpPr>
        <p:spPr>
          <a:xfrm>
            <a:off x="12614787" y="7720469"/>
            <a:ext cx="1855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          </a:t>
            </a:r>
            <a:r>
              <a:rPr lang="en-US" smtClean="0"/>
              <a:t>Slide 7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55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Future is Funny: Join the ComediBot Revolution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3236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0050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Transforming Entertainment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47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AI-generated comedy reshapes how laughter is created.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33236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2600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API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5046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Integrate ComediBot’s humor into your applications.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47134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873948"/>
            <a:ext cx="34506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Investment Opportunities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36436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Partner with us to pioneer AI comedy innovation.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315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Instrument Sans Semi Bold</vt:lpstr>
      <vt:lpstr>Calibri</vt:lpstr>
      <vt:lpstr>Instrument Sans Medium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258079</cp:lastModifiedBy>
  <cp:revision>2</cp:revision>
  <dcterms:created xsi:type="dcterms:W3CDTF">2025-05-12T06:45:28Z</dcterms:created>
  <dcterms:modified xsi:type="dcterms:W3CDTF">2025-05-12T06:50:53Z</dcterms:modified>
</cp:coreProperties>
</file>